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14.jpeg" ContentType="image/jpeg"/>
  <Override PartName="/ppt/media/image7.png" ContentType="image/png"/>
  <Override PartName="/ppt/media/image12.jpeg" ContentType="image/jpeg"/>
  <Override PartName="/ppt/media/image18.png" ContentType="image/png"/>
  <Override PartName="/ppt/media/image15.jpeg" ContentType="image/jpeg"/>
  <Override PartName="/ppt/media/image17.png" ContentType="image/png"/>
  <Override PartName="/ppt/media/image16.jpeg" ContentType="image/jpe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3.jpeg" ContentType="image/jpe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3000C06-F956-4779-BC67-93F85F677D7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1249476-C1C7-4E98-A9EB-84B37064328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205D9D0-3DD8-4C59-BCC1-10B756B15A9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490640" y="224964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7839720" y="224964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1141560" y="409968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/>
          </p:nvPr>
        </p:nvSpPr>
        <p:spPr>
          <a:xfrm>
            <a:off x="4490640" y="409968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/>
          </p:nvPr>
        </p:nvSpPr>
        <p:spPr>
          <a:xfrm>
            <a:off x="7839720" y="409968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CF4F81-43E2-47DF-96B9-02EF404E340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99A1EFF-FA26-4473-ACC5-B308C68F637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66DE346-5EA2-4E6F-A841-EC40372C971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546DF79-0537-4573-A310-88C745B446C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5AE60DF-ACEE-41FE-B09D-103E743B141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5D66657-9D15-47A4-8A80-DB2EC5A904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1141560" y="618480"/>
            <a:ext cx="9905760" cy="685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F84E107-9244-445C-B2FF-4AC6115C694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7D73EF0-52F0-48BA-BBF1-D2CB3228B09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716AA8D-3070-49B9-BA3A-8E0C1F5EC7E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AD5C78E-7782-4913-AB50-166DF8DC0FF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94BA835-AF36-4C23-BDAE-F3734B9805B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6B44CD7-8E0D-40EC-AD03-DBDC172C9F6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2EF0B61-A83D-4A33-9608-E1F1691AFD5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4490640" y="224964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7839720" y="224964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/>
          </p:nvPr>
        </p:nvSpPr>
        <p:spPr>
          <a:xfrm>
            <a:off x="1141560" y="409968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/>
          </p:nvPr>
        </p:nvSpPr>
        <p:spPr>
          <a:xfrm>
            <a:off x="4490640" y="409968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/>
          </p:nvPr>
        </p:nvSpPr>
        <p:spPr>
          <a:xfrm>
            <a:off x="7839720" y="409968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32B9D9C-8CD9-42AE-BF41-424146CC8D4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F972063-9019-471E-B98E-5EFFA494E33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E31540A-E90A-4995-9686-815D80B1EE8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64F808A-79C6-4D3F-89E6-7C666016218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18C956E-5EDC-49E0-B37D-DC79AC5184D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FB6D322-5349-4B52-A67D-E2CD9F2D0A4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7619854-857C-43E0-887D-8B301A59F20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ubTitle"/>
          </p:nvPr>
        </p:nvSpPr>
        <p:spPr>
          <a:xfrm>
            <a:off x="1141560" y="618480"/>
            <a:ext cx="9905760" cy="685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6EE0B0B-45BE-431A-BA24-4B250AA5241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7DA8EB9-CF7A-4E0B-AC01-BC18BA44A00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B2F11A7-F994-42B3-8F08-2089A99EE7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5D3F22B-B897-448F-B501-1627042420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0DB7A8B-3E1E-4D24-B484-8467F417D59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694709F-B337-4756-916A-E18D2AAA06E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4490640" y="224964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7839720" y="224964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/>
          </p:nvPr>
        </p:nvSpPr>
        <p:spPr>
          <a:xfrm>
            <a:off x="1141560" y="409968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00" name="PlaceHolder 6"/>
          <p:cNvSpPr>
            <a:spLocks noGrp="1"/>
          </p:cNvSpPr>
          <p:nvPr>
            <p:ph/>
          </p:nvPr>
        </p:nvSpPr>
        <p:spPr>
          <a:xfrm>
            <a:off x="4490640" y="409968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01" name="PlaceHolder 7"/>
          <p:cNvSpPr>
            <a:spLocks noGrp="1"/>
          </p:cNvSpPr>
          <p:nvPr>
            <p:ph/>
          </p:nvPr>
        </p:nvSpPr>
        <p:spPr>
          <a:xfrm>
            <a:off x="7839720" y="409968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3FD18ED-90D4-4404-8613-F186938FF8C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118810C-AA1F-441F-9091-E78CA8C2492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5377D60-2B6E-4228-AAA2-BD30887E865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FBE45EF-A40F-4579-A099-AA77B7E486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AB1E0C0-9723-4644-80BA-83B9C2C085C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36E6CE6-DA03-49E1-9A6B-E52A283A786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5ECE933-9DFB-4B3F-8FA9-1EE3A83774E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ubTitle"/>
          </p:nvPr>
        </p:nvSpPr>
        <p:spPr>
          <a:xfrm>
            <a:off x="1141560" y="618480"/>
            <a:ext cx="9905760" cy="685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6C9DBA9-EB83-4790-B272-32EBAAE997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9AF37EF-DD99-4DBD-B21D-72C431DC15B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7234C5A-6FFF-45E2-A982-70702F32D3B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D97C5C9-1494-49E2-9243-DBE8F50CE48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F22C5D1-99B3-465E-A062-A10FCB49941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76" name="PlaceHolder 5"/>
          <p:cNvSpPr>
            <a:spLocks noGrp="1"/>
          </p:cNvSpPr>
          <p:nvPr>
            <p:ph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A6C0D8F-BA40-4D8F-8703-B0FF18B5411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4490640" y="224964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7839720" y="224964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81" name="PlaceHolder 5"/>
          <p:cNvSpPr>
            <a:spLocks noGrp="1"/>
          </p:cNvSpPr>
          <p:nvPr>
            <p:ph/>
          </p:nvPr>
        </p:nvSpPr>
        <p:spPr>
          <a:xfrm>
            <a:off x="1141560" y="409968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82" name="PlaceHolder 6"/>
          <p:cNvSpPr>
            <a:spLocks noGrp="1"/>
          </p:cNvSpPr>
          <p:nvPr>
            <p:ph/>
          </p:nvPr>
        </p:nvSpPr>
        <p:spPr>
          <a:xfrm>
            <a:off x="4490640" y="409968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83" name="PlaceHolder 7"/>
          <p:cNvSpPr>
            <a:spLocks noGrp="1"/>
          </p:cNvSpPr>
          <p:nvPr>
            <p:ph/>
          </p:nvPr>
        </p:nvSpPr>
        <p:spPr>
          <a:xfrm>
            <a:off x="7839720" y="409968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CC269AC-F316-41D5-BACC-ABA78C6033E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9035CB3-06E8-448E-AF58-99856D62827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2899E21-DB69-46D4-AD4D-C0DC59685A7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A7D01F7-50DA-4EA7-905E-3007961F85A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33ACAC3-A36F-4045-8BBA-C599CA831E5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EABEBDF-F44E-4C5D-82DB-1DA4ABBFEC2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A0E0E5D-13B9-43F1-84E3-FEA7B17AF76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ubTitle"/>
          </p:nvPr>
        </p:nvSpPr>
        <p:spPr>
          <a:xfrm>
            <a:off x="1141560" y="618480"/>
            <a:ext cx="9905760" cy="685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55918E8-436F-44F0-A916-27679462688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756776F-2A20-4B0B-9E55-BC7D33CED41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5EEB9C7-B44F-46C3-A62E-FA65444D765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EC652D7-4B3E-4128-A119-9AD78BC96D4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887F214-7137-4F50-9D1D-9E7CFF1FDEF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58" name="PlaceHolder 5"/>
          <p:cNvSpPr>
            <a:spLocks noGrp="1"/>
          </p:cNvSpPr>
          <p:nvPr>
            <p:ph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C014CAE-5489-4432-921F-4ABCE291D99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1141560" y="618480"/>
            <a:ext cx="9905760" cy="685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3FDE98-97A8-4344-97FF-D0CCCAB4F1E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/>
          </p:nvPr>
        </p:nvSpPr>
        <p:spPr>
          <a:xfrm>
            <a:off x="4490640" y="224964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62" name="PlaceHolder 4"/>
          <p:cNvSpPr>
            <a:spLocks noGrp="1"/>
          </p:cNvSpPr>
          <p:nvPr>
            <p:ph/>
          </p:nvPr>
        </p:nvSpPr>
        <p:spPr>
          <a:xfrm>
            <a:off x="7839720" y="224964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63" name="PlaceHolder 5"/>
          <p:cNvSpPr>
            <a:spLocks noGrp="1"/>
          </p:cNvSpPr>
          <p:nvPr>
            <p:ph/>
          </p:nvPr>
        </p:nvSpPr>
        <p:spPr>
          <a:xfrm>
            <a:off x="1141560" y="409968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64" name="PlaceHolder 6"/>
          <p:cNvSpPr>
            <a:spLocks noGrp="1"/>
          </p:cNvSpPr>
          <p:nvPr>
            <p:ph/>
          </p:nvPr>
        </p:nvSpPr>
        <p:spPr>
          <a:xfrm>
            <a:off x="4490640" y="409968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65" name="PlaceHolder 7"/>
          <p:cNvSpPr>
            <a:spLocks noGrp="1"/>
          </p:cNvSpPr>
          <p:nvPr>
            <p:ph/>
          </p:nvPr>
        </p:nvSpPr>
        <p:spPr>
          <a:xfrm>
            <a:off x="7839720" y="4099680"/>
            <a:ext cx="318924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0015EC1-EEFC-4976-B076-1DDC660479F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D8067E0-4616-4AD8-BD13-364F01E1663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4C54B10-D2D2-4BED-9FC2-DAB9DBD1DE8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FD9EF82-68DA-4AC5-9718-EA3D23F482B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" name="Group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" name="Group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" name="Freeform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" name="Freeform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" name="Freeform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" name="Freeform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" name="Freeform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" name="Freeform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" name="Freeform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" name="Freeform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" name="Freeform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" name="Freeform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" name="Freeform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" name="Freeform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" name="Freeform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" name="Freeform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" name="Rectangle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" name="Freeform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" name="Freeform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" name="Freeform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" name="Freeform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" name="Freeform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" name="Freeform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" name="Freeform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" name="Freeform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" name="Freeform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" name="Freeform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0" name="Group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1" name="Freeform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" name="Freeform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" name="Freeform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" name="Freeform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" name="Freeform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" name="Freeform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" name="Freeform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" name="Freeform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" name="Freeform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" name="Rectangle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41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42" name="Group 10"/>
          <p:cNvGrpSpPr/>
          <p:nvPr/>
        </p:nvGrpSpPr>
        <p:grpSpPr>
          <a:xfrm>
            <a:off x="0" y="0"/>
            <a:ext cx="2304720" cy="6857640"/>
            <a:chOff x="0" y="0"/>
            <a:chExt cx="2304720" cy="6857640"/>
          </a:xfrm>
        </p:grpSpPr>
        <p:sp>
          <p:nvSpPr>
            <p:cNvPr id="43" name="Rectangle 5"/>
            <p:cNvSpPr/>
            <p:nvPr/>
          </p:nvSpPr>
          <p:spPr>
            <a:xfrm>
              <a:off x="1209600" y="468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Freeform 6"/>
            <p:cNvSpPr/>
            <p:nvPr/>
          </p:nvSpPr>
          <p:spPr>
            <a:xfrm>
              <a:off x="1128600" y="217656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Freeform 7"/>
            <p:cNvSpPr/>
            <p:nvPr/>
          </p:nvSpPr>
          <p:spPr>
            <a:xfrm>
              <a:off x="1123920" y="40212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Rectangle 8"/>
            <p:cNvSpPr/>
            <p:nvPr/>
          </p:nvSpPr>
          <p:spPr>
            <a:xfrm>
              <a:off x="414360" y="9360"/>
              <a:ext cx="28080" cy="4481280"/>
            </a:xfrm>
            <a:prstGeom prst="rect">
              <a:avLst/>
            </a:pr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Freeform 9"/>
            <p:cNvSpPr/>
            <p:nvPr/>
          </p:nvSpPr>
          <p:spPr>
            <a:xfrm>
              <a:off x="333360" y="44816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Freeform 10"/>
            <p:cNvSpPr/>
            <p:nvPr/>
          </p:nvSpPr>
          <p:spPr>
            <a:xfrm>
              <a:off x="190440" y="9360"/>
              <a:ext cx="151920" cy="90756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Freeform 11"/>
            <p:cNvSpPr/>
            <p:nvPr/>
          </p:nvSpPr>
          <p:spPr>
            <a:xfrm>
              <a:off x="1290600" y="14400"/>
              <a:ext cx="375840" cy="180144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Freeform 12"/>
            <p:cNvSpPr/>
            <p:nvPr/>
          </p:nvSpPr>
          <p:spPr>
            <a:xfrm>
              <a:off x="1600200" y="18018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Freeform 13"/>
            <p:cNvSpPr/>
            <p:nvPr/>
          </p:nvSpPr>
          <p:spPr>
            <a:xfrm>
              <a:off x="1380960" y="9360"/>
              <a:ext cx="371160" cy="142524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Freeform 14"/>
            <p:cNvSpPr/>
            <p:nvPr/>
          </p:nvSpPr>
          <p:spPr>
            <a:xfrm>
              <a:off x="1643040" y="0"/>
              <a:ext cx="151920" cy="91260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Freeform 15"/>
            <p:cNvSpPr/>
            <p:nvPr/>
          </p:nvSpPr>
          <p:spPr>
            <a:xfrm>
              <a:off x="1685880" y="142092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Freeform 16"/>
            <p:cNvSpPr/>
            <p:nvPr/>
          </p:nvSpPr>
          <p:spPr>
            <a:xfrm>
              <a:off x="1685880" y="9032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Freeform 17"/>
            <p:cNvSpPr/>
            <p:nvPr/>
          </p:nvSpPr>
          <p:spPr>
            <a:xfrm>
              <a:off x="1743120" y="4680"/>
              <a:ext cx="418680" cy="52200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Freeform 18"/>
            <p:cNvSpPr/>
            <p:nvPr/>
          </p:nvSpPr>
          <p:spPr>
            <a:xfrm>
              <a:off x="2119320" y="488880"/>
              <a:ext cx="161640" cy="14724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Freeform 19"/>
            <p:cNvSpPr/>
            <p:nvPr/>
          </p:nvSpPr>
          <p:spPr>
            <a:xfrm>
              <a:off x="952560" y="4680"/>
              <a:ext cx="151920" cy="90756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Freeform 20"/>
            <p:cNvSpPr/>
            <p:nvPr/>
          </p:nvSpPr>
          <p:spPr>
            <a:xfrm>
              <a:off x="866880" y="9032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Freeform 21"/>
            <p:cNvSpPr/>
            <p:nvPr/>
          </p:nvSpPr>
          <p:spPr>
            <a:xfrm>
              <a:off x="890640" y="155412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Freeform 22"/>
            <p:cNvSpPr/>
            <p:nvPr/>
          </p:nvSpPr>
          <p:spPr>
            <a:xfrm>
              <a:off x="738360" y="5622840"/>
              <a:ext cx="337680" cy="121572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Freeform 23"/>
            <p:cNvSpPr/>
            <p:nvPr/>
          </p:nvSpPr>
          <p:spPr>
            <a:xfrm>
              <a:off x="647640" y="5479920"/>
              <a:ext cx="156960" cy="15696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Freeform 24"/>
            <p:cNvSpPr/>
            <p:nvPr/>
          </p:nvSpPr>
          <p:spPr>
            <a:xfrm>
              <a:off x="66600" y="9032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Freeform 25"/>
            <p:cNvSpPr/>
            <p:nvPr/>
          </p:nvSpPr>
          <p:spPr>
            <a:xfrm>
              <a:off x="0" y="3897360"/>
              <a:ext cx="132840" cy="26640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Freeform 26"/>
            <p:cNvSpPr/>
            <p:nvPr/>
          </p:nvSpPr>
          <p:spPr>
            <a:xfrm>
              <a:off x="66600" y="414972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Freeform 27"/>
            <p:cNvSpPr/>
            <p:nvPr/>
          </p:nvSpPr>
          <p:spPr>
            <a:xfrm>
              <a:off x="0" y="1644480"/>
              <a:ext cx="132840" cy="26964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Freeform 28"/>
            <p:cNvSpPr/>
            <p:nvPr/>
          </p:nvSpPr>
          <p:spPr>
            <a:xfrm>
              <a:off x="66600" y="14684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Freeform 29"/>
            <p:cNvSpPr/>
            <p:nvPr/>
          </p:nvSpPr>
          <p:spPr>
            <a:xfrm>
              <a:off x="695160" y="4680"/>
              <a:ext cx="309240" cy="155844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Freeform 30"/>
            <p:cNvSpPr/>
            <p:nvPr/>
          </p:nvSpPr>
          <p:spPr>
            <a:xfrm>
              <a:off x="57240" y="48816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Freeform 31"/>
            <p:cNvSpPr/>
            <p:nvPr/>
          </p:nvSpPr>
          <p:spPr>
            <a:xfrm>
              <a:off x="138240" y="5060880"/>
              <a:ext cx="304560" cy="177768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Freeform 32"/>
            <p:cNvSpPr/>
            <p:nvPr/>
          </p:nvSpPr>
          <p:spPr>
            <a:xfrm>
              <a:off x="561960" y="643104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Rectangle 33"/>
            <p:cNvSpPr/>
            <p:nvPr/>
          </p:nvSpPr>
          <p:spPr>
            <a:xfrm>
              <a:off x="642960" y="6610320"/>
              <a:ext cx="23400" cy="242640"/>
            </a:xfrm>
            <a:prstGeom prst="rect">
              <a:avLst/>
            </a:pr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Freeform 34"/>
            <p:cNvSpPr/>
            <p:nvPr/>
          </p:nvSpPr>
          <p:spPr>
            <a:xfrm>
              <a:off x="76320" y="643104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Freeform 35"/>
            <p:cNvSpPr/>
            <p:nvPr/>
          </p:nvSpPr>
          <p:spPr>
            <a:xfrm>
              <a:off x="0" y="5978520"/>
              <a:ext cx="190080" cy="46152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Freeform 36"/>
            <p:cNvSpPr/>
            <p:nvPr/>
          </p:nvSpPr>
          <p:spPr>
            <a:xfrm>
              <a:off x="1014480" y="1801800"/>
              <a:ext cx="213840" cy="75528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Freeform 37"/>
            <p:cNvSpPr/>
            <p:nvPr/>
          </p:nvSpPr>
          <p:spPr>
            <a:xfrm>
              <a:off x="938160" y="2548080"/>
              <a:ext cx="166320" cy="15984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Freeform 38"/>
            <p:cNvSpPr/>
            <p:nvPr/>
          </p:nvSpPr>
          <p:spPr>
            <a:xfrm>
              <a:off x="595440" y="4680"/>
              <a:ext cx="637920" cy="402552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Freeform 39"/>
            <p:cNvSpPr/>
            <p:nvPr/>
          </p:nvSpPr>
          <p:spPr>
            <a:xfrm>
              <a:off x="1224000" y="1382760"/>
              <a:ext cx="142560" cy="47592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Freeform 40"/>
            <p:cNvSpPr/>
            <p:nvPr/>
          </p:nvSpPr>
          <p:spPr>
            <a:xfrm>
              <a:off x="1300320" y="1849320"/>
              <a:ext cx="109080" cy="10764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Freeform 41"/>
            <p:cNvSpPr/>
            <p:nvPr/>
          </p:nvSpPr>
          <p:spPr>
            <a:xfrm>
              <a:off x="281160" y="3417840"/>
              <a:ext cx="142560" cy="47448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Freeform 42"/>
            <p:cNvSpPr/>
            <p:nvPr/>
          </p:nvSpPr>
          <p:spPr>
            <a:xfrm>
              <a:off x="237960" y="3882960"/>
              <a:ext cx="109080" cy="1090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Freeform 43"/>
            <p:cNvSpPr/>
            <p:nvPr/>
          </p:nvSpPr>
          <p:spPr>
            <a:xfrm>
              <a:off x="4680" y="2166840"/>
              <a:ext cx="114120" cy="45216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Freeform 44"/>
            <p:cNvSpPr/>
            <p:nvPr/>
          </p:nvSpPr>
          <p:spPr>
            <a:xfrm>
              <a:off x="52560" y="2066760"/>
              <a:ext cx="109080" cy="1090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Rectangle 45"/>
            <p:cNvSpPr/>
            <p:nvPr/>
          </p:nvSpPr>
          <p:spPr>
            <a:xfrm>
              <a:off x="1228680" y="4662360"/>
              <a:ext cx="23400" cy="2180880"/>
            </a:xfrm>
            <a:prstGeom prst="rect">
              <a:avLst/>
            </a:pr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Freeform 46"/>
            <p:cNvSpPr/>
            <p:nvPr/>
          </p:nvSpPr>
          <p:spPr>
            <a:xfrm>
              <a:off x="1319040" y="5041800"/>
              <a:ext cx="371160" cy="180144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Freeform 47"/>
            <p:cNvSpPr/>
            <p:nvPr/>
          </p:nvSpPr>
          <p:spPr>
            <a:xfrm>
              <a:off x="1147680" y="44816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Freeform 48"/>
            <p:cNvSpPr/>
            <p:nvPr/>
          </p:nvSpPr>
          <p:spPr>
            <a:xfrm>
              <a:off x="819000" y="3983040"/>
              <a:ext cx="347400" cy="286020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Freeform 49"/>
            <p:cNvSpPr/>
            <p:nvPr/>
          </p:nvSpPr>
          <p:spPr>
            <a:xfrm>
              <a:off x="728640" y="380700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Freeform 50"/>
            <p:cNvSpPr/>
            <p:nvPr/>
          </p:nvSpPr>
          <p:spPr>
            <a:xfrm>
              <a:off x="1623960" y="4867200"/>
              <a:ext cx="190080" cy="188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Freeform 51"/>
            <p:cNvSpPr/>
            <p:nvPr/>
          </p:nvSpPr>
          <p:spPr>
            <a:xfrm>
              <a:off x="1405080" y="5423040"/>
              <a:ext cx="371160" cy="142524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Freeform 52"/>
            <p:cNvSpPr/>
            <p:nvPr/>
          </p:nvSpPr>
          <p:spPr>
            <a:xfrm>
              <a:off x="1666800" y="5945040"/>
              <a:ext cx="151920" cy="91260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Freeform 53"/>
            <p:cNvSpPr/>
            <p:nvPr/>
          </p:nvSpPr>
          <p:spPr>
            <a:xfrm>
              <a:off x="1709640" y="524664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Freeform 54"/>
            <p:cNvSpPr/>
            <p:nvPr/>
          </p:nvSpPr>
          <p:spPr>
            <a:xfrm>
              <a:off x="1709640" y="5764320"/>
              <a:ext cx="190080" cy="1900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Freeform 55"/>
            <p:cNvSpPr/>
            <p:nvPr/>
          </p:nvSpPr>
          <p:spPr>
            <a:xfrm>
              <a:off x="1766880" y="6330960"/>
              <a:ext cx="418680" cy="52668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Freeform 56"/>
            <p:cNvSpPr/>
            <p:nvPr/>
          </p:nvSpPr>
          <p:spPr>
            <a:xfrm>
              <a:off x="2147760" y="6221520"/>
              <a:ext cx="156960" cy="14724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Freeform 57"/>
            <p:cNvSpPr/>
            <p:nvPr/>
          </p:nvSpPr>
          <p:spPr>
            <a:xfrm>
              <a:off x="504720" y="9360"/>
              <a:ext cx="232920" cy="510336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Freeform 58"/>
            <p:cNvSpPr/>
            <p:nvPr/>
          </p:nvSpPr>
          <p:spPr>
            <a:xfrm>
              <a:off x="633240" y="5103720"/>
              <a:ext cx="185400" cy="18540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e5c243"/>
                </a:gs>
                <a:gs pos="100000">
                  <a:srgbClr val="848484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 cap="all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b="0" lang="en-US" sz="4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dt" idx="1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ffffff"/>
                </a:solidFill>
                <a:latin typeface="Tw Cen MT"/>
              </a:rPr>
              <a:t>&lt;date/time&gt;</a:t>
            </a:r>
            <a:endParaRPr b="0" lang="en-US" sz="1050" spc="-1" strike="noStrike"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ftr" idx="2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sldNum" idx="3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1BCA28E-7284-40D2-A2A4-CB0B046F1D41}" type="slidenum">
              <a:rPr b="0" lang="en-US" sz="105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Click to edit the outline text format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lvl="1" marL="864000" indent="-3240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lvl="2" marL="1296000" indent="-288000">
              <a:lnSpc>
                <a:spcPct val="12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  <a:p>
            <a:pPr lvl="3" marL="1728000" indent="-216000">
              <a:lnSpc>
                <a:spcPct val="12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Fourth Outline Level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  <a:p>
            <a:pPr lvl="4" marL="2160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5" marL="2592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6" marL="3024000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139" name="Group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140" name="Group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141" name="Rectangle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" name="Freeform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" name="Freeform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" name="Freeform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" name="Freeform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" name="Freeform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" name="Freeform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" name="Freeform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" name="Freeform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" name="Freeform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" name="Freeform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" name="Freeform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" name="Freeform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" name="Freeform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" name="Freeform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" name="Rectangle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" name="Freeform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" name="Freeform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" name="Freeform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1" name="Freeform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" name="Freeform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" name="Freeform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" name="Freeform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" name="Freeform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6" name="Freeform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" name="Freeform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8" name="Group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169" name="Freeform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0" name="Freeform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1" name="Freeform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" name="Freeform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" name="Freeform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" name="Freeform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" name="Freeform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6" name="Freeform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7" name="Freeform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" name="Rectangle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141560" y="1419120"/>
            <a:ext cx="9905760" cy="2852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1141560" y="4424400"/>
            <a:ext cx="9905760" cy="1374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 cap="all">
                <a:solidFill>
                  <a:srgbClr val="ffffff"/>
                </a:solidFill>
                <a:latin typeface="Tw Cen MT"/>
              </a:rPr>
              <a:t>Click to edit Master text styles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dt" idx="4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ffffff"/>
                </a:solidFill>
                <a:latin typeface="Tw Cen MT"/>
              </a:rPr>
              <a:t>&lt;date/time&gt;</a:t>
            </a:r>
            <a:endParaRPr b="0" lang="en-US" sz="1050" spc="-1" strike="noStrike">
              <a:latin typeface="Times New Roman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ftr" idx="5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sldNum" idx="6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9DC046-8AB7-40BF-B446-7CE756962499}" type="slidenum">
              <a:rPr b="0" lang="en-US" sz="105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221" name="Group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222" name="Group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223" name="Rectangle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" name="Freeform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5" name="Freeform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6" name="Freeform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" name="Freeform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8" name="Freeform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" name="Freeform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" name="Freeform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1" name="Freeform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2" name="Freeform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" name="Freeform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5" name="Freeform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6" name="Freeform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" name="Freeform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" name="Freeform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9" name="Rectangle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0" name="Freeform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1" name="Freeform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2" name="Freeform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3" name="Freeform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" name="Freeform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5" name="Freeform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6" name="Freeform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" name="Freeform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8" name="Freeform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9" name="Freeform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50" name="Group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251" name="Freeform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" name="Freeform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3" name="Freeform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4" name="Freeform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5" name="Freeform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6" name="Freeform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7" name="Freeform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" name="Freeform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9" name="Freeform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0" name="Rectangle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Click to edit Master text styles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2" marL="11430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Third level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lvl="3" marL="16002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Fourth level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  <a:p>
            <a:pPr lvl="4" marL="20574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Fifth level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dt" idx="7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ffffff"/>
                </a:solidFill>
                <a:latin typeface="Tw Cen MT"/>
              </a:rPr>
              <a:t>&lt;date/time&gt;</a:t>
            </a:r>
            <a:endParaRPr b="0" lang="en-US" sz="1050" spc="-1" strike="noStrike">
              <a:latin typeface="Times New Roman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ftr" idx="8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sldNum" idx="9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05D7DC-6758-4FC7-B9ED-F774224D5FA0}" type="slidenum">
              <a:rPr b="0" lang="en-US" sz="105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303" name="Group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304" name="Group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05" name="Rectangle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6" name="Freeform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7" name="Freeform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" name="Freeform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" name="Freeform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0" name="Freeform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" name="Freeform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" name="Freeform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3" name="Freeform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4" name="Freeform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5" name="Freeform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6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" name="Freeform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" name="Freeform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9" name="Freeform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0" name="Freeform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1" name="Rectangle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2" name="Freeform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3" name="Freeform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4" name="Freeform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5" name="Freeform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6" name="Freeform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7" name="Freeform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8" name="Freeform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9" name="Freeform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0" name="Freeform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1" name="Freeform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32" name="Group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333" name="Freeform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" name="Freeform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" name="Freeform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6" name="Freeform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" name="Freeform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" name="Freeform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" name="Freeform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" name="Freeform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1" name="Freeform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2" name="Rectangle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Click to edit Master text styles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2" marL="11430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Third level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lvl="3" marL="16002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Fourth level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  <a:p>
            <a:pPr lvl="4" marL="20574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Fifth level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dt" idx="10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ffffff"/>
                </a:solidFill>
                <a:latin typeface="Tw Cen MT"/>
              </a:rPr>
              <a:t>&lt;date/time&gt;</a:t>
            </a:r>
            <a:endParaRPr b="0" lang="en-US" sz="1050" spc="-1" strike="noStrike">
              <a:latin typeface="Times New Roman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ftr" idx="11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47" name="PlaceHolder 5"/>
          <p:cNvSpPr>
            <a:spLocks noGrp="1"/>
          </p:cNvSpPr>
          <p:nvPr>
            <p:ph type="sldNum" idx="12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53EAAF-57D3-47D0-8AE6-C032DDD04D05}" type="slidenum">
              <a:rPr b="0" lang="en-US" sz="105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grpSp>
        <p:nvGrpSpPr>
          <p:cNvPr id="385" name="Group 7"/>
          <p:cNvGrpSpPr/>
          <p:nvPr/>
        </p:nvGrpSpPr>
        <p:grpSpPr>
          <a:xfrm>
            <a:off x="-14400" y="0"/>
            <a:ext cx="12053520" cy="6857640"/>
            <a:chOff x="-14400" y="0"/>
            <a:chExt cx="12053520" cy="6857640"/>
          </a:xfrm>
        </p:grpSpPr>
        <p:grpSp>
          <p:nvGrpSpPr>
            <p:cNvPr id="386" name="Group 8"/>
            <p:cNvGrpSpPr/>
            <p:nvPr/>
          </p:nvGrpSpPr>
          <p:grpSpPr>
            <a:xfrm>
              <a:off x="-14400" y="0"/>
              <a:ext cx="1220760" cy="6857640"/>
              <a:chOff x="-14400" y="0"/>
              <a:chExt cx="1220760" cy="6857640"/>
            </a:xfrm>
          </p:grpSpPr>
          <p:sp>
            <p:nvSpPr>
              <p:cNvPr id="387" name="Rectangle 5"/>
              <p:cNvSpPr/>
              <p:nvPr/>
            </p:nvSpPr>
            <p:spPr>
              <a:xfrm>
                <a:off x="114480" y="468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" name="Freeform 6"/>
              <p:cNvSpPr/>
              <p:nvPr/>
            </p:nvSpPr>
            <p:spPr>
              <a:xfrm>
                <a:off x="33480" y="217656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" name="Freeform 7"/>
              <p:cNvSpPr/>
              <p:nvPr/>
            </p:nvSpPr>
            <p:spPr>
              <a:xfrm>
                <a:off x="28440" y="4021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" name="Freeform 8"/>
              <p:cNvSpPr/>
              <p:nvPr/>
            </p:nvSpPr>
            <p:spPr>
              <a:xfrm>
                <a:off x="200160" y="4680"/>
                <a:ext cx="369360" cy="181080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" name="Freeform 9"/>
              <p:cNvSpPr/>
              <p:nvPr/>
            </p:nvSpPr>
            <p:spPr>
              <a:xfrm>
                <a:off x="503280" y="18018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2" name="Freeform 10"/>
              <p:cNvSpPr/>
              <p:nvPr/>
            </p:nvSpPr>
            <p:spPr>
              <a:xfrm>
                <a:off x="285840" y="4680"/>
                <a:ext cx="369360" cy="142992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3" name="Freeform 11"/>
              <p:cNvSpPr/>
              <p:nvPr/>
            </p:nvSpPr>
            <p:spPr>
              <a:xfrm>
                <a:off x="546120" y="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" name="Freeform 12"/>
              <p:cNvSpPr/>
              <p:nvPr/>
            </p:nvSpPr>
            <p:spPr>
              <a:xfrm>
                <a:off x="588960" y="14209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5" name="Freeform 13"/>
              <p:cNvSpPr/>
              <p:nvPr/>
            </p:nvSpPr>
            <p:spPr>
              <a:xfrm>
                <a:off x="588960" y="9032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" name="Freeform 14"/>
              <p:cNvSpPr/>
              <p:nvPr/>
            </p:nvSpPr>
            <p:spPr>
              <a:xfrm>
                <a:off x="641520" y="0"/>
                <a:ext cx="421920" cy="52668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7" name="Freeform 15"/>
              <p:cNvSpPr/>
              <p:nvPr/>
            </p:nvSpPr>
            <p:spPr>
              <a:xfrm>
                <a:off x="1020600" y="488880"/>
                <a:ext cx="161640" cy="14724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8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9" name="Freeform 17"/>
              <p:cNvSpPr/>
              <p:nvPr/>
            </p:nvSpPr>
            <p:spPr>
              <a:xfrm>
                <a:off x="9360" y="1801800"/>
                <a:ext cx="123480" cy="12672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0" name="Freeform 18"/>
              <p:cNvSpPr/>
              <p:nvPr/>
            </p:nvSpPr>
            <p:spPr>
              <a:xfrm>
                <a:off x="-9360" y="3549600"/>
                <a:ext cx="147240" cy="48060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1" name="Freeform 19"/>
              <p:cNvSpPr/>
              <p:nvPr/>
            </p:nvSpPr>
            <p:spPr>
              <a:xfrm>
                <a:off x="128520" y="1382760"/>
                <a:ext cx="142560" cy="47592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2" name="Freeform 20"/>
              <p:cNvSpPr/>
              <p:nvPr/>
            </p:nvSpPr>
            <p:spPr>
              <a:xfrm>
                <a:off x="204840" y="1849320"/>
                <a:ext cx="114120" cy="10764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3" name="Rectangle 21"/>
              <p:cNvSpPr/>
              <p:nvPr/>
            </p:nvSpPr>
            <p:spPr>
              <a:xfrm>
                <a:off x="133200" y="4662360"/>
                <a:ext cx="23400" cy="2180880"/>
              </a:xfrm>
              <a:prstGeom prst="rect">
                <a:avLst/>
              </a:pr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" name="Freeform 22"/>
              <p:cNvSpPr/>
              <p:nvPr/>
            </p:nvSpPr>
            <p:spPr>
              <a:xfrm>
                <a:off x="223920" y="5041800"/>
                <a:ext cx="369360" cy="180144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" name="Freeform 23"/>
              <p:cNvSpPr/>
              <p:nvPr/>
            </p:nvSpPr>
            <p:spPr>
              <a:xfrm>
                <a:off x="52560" y="4481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" name="Freeform 24"/>
              <p:cNvSpPr/>
              <p:nvPr/>
            </p:nvSpPr>
            <p:spPr>
              <a:xfrm>
                <a:off x="-14400" y="5627520"/>
                <a:ext cx="85320" cy="121572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7" name="Freeform 25"/>
              <p:cNvSpPr/>
              <p:nvPr/>
            </p:nvSpPr>
            <p:spPr>
              <a:xfrm>
                <a:off x="527040" y="486720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" name="Freeform 26"/>
              <p:cNvSpPr/>
              <p:nvPr/>
            </p:nvSpPr>
            <p:spPr>
              <a:xfrm>
                <a:off x="309600" y="5423040"/>
                <a:ext cx="374400" cy="142524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9" name="Freeform 27"/>
              <p:cNvSpPr/>
              <p:nvPr/>
            </p:nvSpPr>
            <p:spPr>
              <a:xfrm>
                <a:off x="569880" y="5945040"/>
                <a:ext cx="151920" cy="91260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0" name="Freeform 28"/>
              <p:cNvSpPr/>
              <p:nvPr/>
            </p:nvSpPr>
            <p:spPr>
              <a:xfrm>
                <a:off x="612720" y="524664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1" name="Freeform 29"/>
              <p:cNvSpPr/>
              <p:nvPr/>
            </p:nvSpPr>
            <p:spPr>
              <a:xfrm>
                <a:off x="612720" y="5764320"/>
                <a:ext cx="19008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2" name="Freeform 30"/>
              <p:cNvSpPr/>
              <p:nvPr/>
            </p:nvSpPr>
            <p:spPr>
              <a:xfrm>
                <a:off x="669960" y="6330960"/>
                <a:ext cx="417240" cy="51732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3" name="Freeform 31"/>
              <p:cNvSpPr/>
              <p:nvPr/>
            </p:nvSpPr>
            <p:spPr>
              <a:xfrm>
                <a:off x="1049400" y="6221520"/>
                <a:ext cx="156960" cy="14724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/>
                  </a:gs>
                  <a:gs pos="100000">
                    <a:srgbClr val="848484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14" name="Group 9"/>
            <p:cNvGrpSpPr/>
            <p:nvPr/>
          </p:nvGrpSpPr>
          <p:grpSpPr>
            <a:xfrm>
              <a:off x="11364840" y="0"/>
              <a:ext cx="674280" cy="6848280"/>
              <a:chOff x="11364840" y="0"/>
              <a:chExt cx="674280" cy="6848280"/>
            </a:xfrm>
          </p:grpSpPr>
          <p:sp>
            <p:nvSpPr>
              <p:cNvPr id="415" name="Freeform 32"/>
              <p:cNvSpPr/>
              <p:nvPr/>
            </p:nvSpPr>
            <p:spPr>
              <a:xfrm>
                <a:off x="11484000" y="0"/>
                <a:ext cx="417240" cy="51228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6" name="Freeform 33"/>
              <p:cNvSpPr/>
              <p:nvPr/>
            </p:nvSpPr>
            <p:spPr>
              <a:xfrm>
                <a:off x="11364840" y="474840"/>
                <a:ext cx="156960" cy="15192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" name="Freeform 34"/>
              <p:cNvSpPr/>
              <p:nvPr/>
            </p:nvSpPr>
            <p:spPr>
              <a:xfrm>
                <a:off x="11631600" y="1539720"/>
                <a:ext cx="188640" cy="1900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" name="Freeform 35"/>
              <p:cNvSpPr/>
              <p:nvPr/>
            </p:nvSpPr>
            <p:spPr>
              <a:xfrm>
                <a:off x="11531520" y="5694480"/>
                <a:ext cx="298080" cy="115380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" name="Freeform 36"/>
              <p:cNvSpPr/>
              <p:nvPr/>
            </p:nvSpPr>
            <p:spPr>
              <a:xfrm>
                <a:off x="11773080" y="5551560"/>
                <a:ext cx="156960" cy="15516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0" name="Freeform 37"/>
              <p:cNvSpPr/>
              <p:nvPr/>
            </p:nvSpPr>
            <p:spPr>
              <a:xfrm>
                <a:off x="11711160" y="4680"/>
                <a:ext cx="304560" cy="154440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1" name="Freeform 38"/>
              <p:cNvSpPr/>
              <p:nvPr/>
            </p:nvSpPr>
            <p:spPr>
              <a:xfrm>
                <a:off x="11636280" y="4867200"/>
                <a:ext cx="18864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2" name="Freeform 39"/>
              <p:cNvSpPr/>
              <p:nvPr/>
            </p:nvSpPr>
            <p:spPr>
              <a:xfrm>
                <a:off x="11441160" y="5046840"/>
                <a:ext cx="307440" cy="180144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" name="Freeform 40"/>
              <p:cNvSpPr/>
              <p:nvPr/>
            </p:nvSpPr>
            <p:spPr>
              <a:xfrm>
                <a:off x="11849040" y="6416640"/>
                <a:ext cx="190080" cy="18864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4" name="Rectangle 41"/>
              <p:cNvSpPr/>
              <p:nvPr/>
            </p:nvSpPr>
            <p:spPr>
              <a:xfrm>
                <a:off x="11939760" y="6595920"/>
                <a:ext cx="23400" cy="252000"/>
              </a:xfrm>
              <a:prstGeom prst="rect">
                <a:avLst/>
              </a:prstGeom>
              <a:gradFill rotWithShape="0">
                <a:gsLst>
                  <a:gs pos="0">
                    <a:srgbClr val="e5c243">
                      <a:alpha val="80000"/>
                    </a:srgbClr>
                  </a:gs>
                  <a:gs pos="100000">
                    <a:srgbClr val="848484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Click to edit Master text styles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2" marL="11430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Third level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lvl="3" marL="16002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Fourth level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  <a:p>
            <a:pPr lvl="4" marL="20574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Tw Cen MT"/>
              </a:rPr>
              <a:t>Fifth level</a:t>
            </a:r>
            <a:endParaRPr b="0" lang="en-US" sz="1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dt" idx="13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ffffff"/>
                </a:solidFill>
                <a:latin typeface="Tw Cen MT"/>
              </a:rPr>
              <a:t>&lt;date/time&gt;</a:t>
            </a:r>
            <a:endParaRPr b="0" lang="en-US" sz="1050" spc="-1" strike="noStrike">
              <a:latin typeface="Times New Roman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 type="ftr" idx="14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9" name="PlaceHolder 5"/>
          <p:cNvSpPr>
            <a:spLocks noGrp="1"/>
          </p:cNvSpPr>
          <p:nvPr>
            <p:ph type="sldNum" idx="15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50" spc="-1" strike="noStrike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FC9421D-A438-43C5-8CB5-A0A66D506FFD}" type="slidenum">
              <a:rPr b="0" lang="en-US" sz="105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 cap="all">
                <a:solidFill>
                  <a:srgbClr val="ffffff"/>
                </a:solidFill>
                <a:latin typeface="Tw Cen MT"/>
              </a:rPr>
              <a:t>Programming Merit badge</a:t>
            </a:r>
            <a:endParaRPr b="0" lang="en-US" sz="48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subTitle"/>
          </p:nvPr>
        </p:nvSpPr>
        <p:spPr>
          <a:xfrm>
            <a:off x="1876320" y="3602160"/>
            <a:ext cx="879120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e5c243"/>
                </a:solidFill>
                <a:latin typeface="Tw Cen MT"/>
              </a:rPr>
              <a:t>© 2022 Benjamin Davis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An origin of Terms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Where do we get the term “Computer”?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In the early 20</a:t>
            </a:r>
            <a:r>
              <a:rPr b="0" lang="en-US" sz="2000" spc="-1" strike="noStrike" baseline="30000">
                <a:solidFill>
                  <a:srgbClr val="ffffff"/>
                </a:solidFill>
                <a:latin typeface="Tw Cen MT"/>
              </a:rPr>
              <a:t>th</a:t>
            </a: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 century people (mostly women) performed complex calculations by hand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They were called computers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When these calculations could be done via electronics the term followed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First Electronic computers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5146200" cy="354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Room sized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Vacuum tubes, cables, and punch cards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First identifiable machine language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Electronic Numerical Integrator and Computer (ENIAC)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491" name="Picture 5" descr=""/>
          <p:cNvPicPr/>
          <p:nvPr/>
        </p:nvPicPr>
        <p:blipFill>
          <a:blip r:embed="rId1"/>
          <a:stretch/>
        </p:blipFill>
        <p:spPr>
          <a:xfrm>
            <a:off x="6287760" y="1919520"/>
            <a:ext cx="5600160" cy="448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First Transistor computers (Late 50’s)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5146200" cy="354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Used transistors rather than vacuum tubes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Punch cards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First identifiable programming languages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IBM 1620, IBM 7094, CDC 1604, CDC 3600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494" name="Picture 2" descr=""/>
          <p:cNvPicPr/>
          <p:nvPr/>
        </p:nvPicPr>
        <p:blipFill>
          <a:blip r:embed="rId1"/>
          <a:stretch/>
        </p:blipFill>
        <p:spPr>
          <a:xfrm>
            <a:off x="6294960" y="1954080"/>
            <a:ext cx="5559480" cy="416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Modern Computers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5146200" cy="354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Multiple Core Processors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Dedicated Graphics Processors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Dozens of Programming Languages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497" name="" descr=""/>
          <p:cNvPicPr/>
          <p:nvPr/>
        </p:nvPicPr>
        <p:blipFill>
          <a:blip r:embed="rId1"/>
          <a:stretch/>
        </p:blipFill>
        <p:spPr>
          <a:xfrm>
            <a:off x="7543800" y="1447920"/>
            <a:ext cx="4572000" cy="2887200"/>
          </a:xfrm>
          <a:prstGeom prst="rect">
            <a:avLst/>
          </a:prstGeom>
          <a:ln w="0">
            <a:noFill/>
          </a:ln>
        </p:spPr>
      </p:pic>
      <p:pic>
        <p:nvPicPr>
          <p:cNvPr id="498" name="" descr=""/>
          <p:cNvPicPr/>
          <p:nvPr/>
        </p:nvPicPr>
        <p:blipFill>
          <a:blip r:embed="rId2"/>
          <a:srcRect l="1188" t="13191" r="2599" b="15156"/>
          <a:stretch/>
        </p:blipFill>
        <p:spPr>
          <a:xfrm>
            <a:off x="5486400" y="3886560"/>
            <a:ext cx="4343040" cy="27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1141560" y="1419120"/>
            <a:ext cx="9905760" cy="2852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A Brief History of Programming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/>
          </p:nvPr>
        </p:nvSpPr>
        <p:spPr>
          <a:xfrm>
            <a:off x="1141560" y="4424400"/>
            <a:ext cx="9905760" cy="1374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Machine Language – The First Programming Language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Binary (1’s and 0’s)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Hard to Read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Perfectly Fast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Every Other Language Ends Up Here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Different per CPU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Assembly Language – Human Readable ML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Directly Translates to ML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Human Readable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Still Perfectly Fast After Assembly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Not Quick to Write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First Portable Languages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Procedural-Languages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Easier to Read and Write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Same Code Can be Used Between CPUs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Need Compilation to Machine Language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Several Major Languages Still In Use: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lvl="1" marL="864000" indent="-3240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Fortran, LISP, BASIC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1141560" y="1419120"/>
            <a:ext cx="9905760" cy="2852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What is programming?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1141560" y="4424400"/>
            <a:ext cx="9905760" cy="1374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What is programming?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How do we tell a computer what to do?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Instructions?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Language?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A step-by-step recipe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What Are We learning?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How did programming come to be?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What is a programming language? And what are some examples?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Why do we program?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What is intellectual property?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How do we program?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How do we make a living programming?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1141560" y="1419120"/>
            <a:ext cx="9905760" cy="2852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Safety First!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1141560" y="4424400"/>
            <a:ext cx="9905760" cy="1374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Safe Programming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Computers are powerful machines.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Make sure the computer is in good working order and the cables aren’t damaged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Keep liquids away from the computer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Looking for help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Even the best programmers use the internet to look for help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Cyber-chip and common sense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Safe Programming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9000"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Repetitive Strain Injuries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Lots of typing or repetitive motions can place strain on joints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Like tennis elbow, but from programming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How do we prevent it?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2" marL="11430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Take breaks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lvl="2" marL="11430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Stretch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Eye Strain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Long term focus and staring at a computer monitor can cause headaches and other issues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1" marL="6858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Tw Cen MT"/>
              </a:rPr>
              <a:t>How do we mitigate the effects?</a:t>
            </a:r>
            <a:endParaRPr b="0" lang="en-US" sz="2000" spc="-1" strike="noStrike">
              <a:solidFill>
                <a:srgbClr val="ffffff"/>
              </a:solidFill>
              <a:latin typeface="Tw Cen MT"/>
            </a:endParaRPr>
          </a:p>
          <a:p>
            <a:pPr lvl="2" marL="1143000" indent="-2286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w Cen MT"/>
              </a:rPr>
              <a:t>Take breaks</a:t>
            </a:r>
            <a:endParaRPr b="0" lang="en-US" sz="1800" spc="-1" strike="noStrike">
              <a:solidFill>
                <a:srgbClr val="ffffff"/>
              </a:solidFill>
              <a:latin typeface="Tw Cen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1141560" y="1419120"/>
            <a:ext cx="9905760" cy="2852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A Brief History of computers</a:t>
            </a: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	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/>
          </p:nvPr>
        </p:nvSpPr>
        <p:spPr>
          <a:xfrm>
            <a:off x="1141560" y="4424400"/>
            <a:ext cx="9905760" cy="1374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 cap="all">
                <a:solidFill>
                  <a:srgbClr val="ffffff"/>
                </a:solidFill>
                <a:latin typeface="Tw Cen MT"/>
              </a:rPr>
              <a:t>Earliest Computers</a:t>
            </a:r>
            <a:endParaRPr b="0" lang="en-US" sz="3600" spc="-1" strike="noStrike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Abacus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Napier’s Bones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Tw Cen MT"/>
              </a:rPr>
              <a:t>Pascaline</a:t>
            </a:r>
            <a:endParaRPr b="0" lang="en-US" sz="2400" spc="-1" strike="noStrike">
              <a:solidFill>
                <a:srgbClr val="ffffff"/>
              </a:solidFill>
              <a:latin typeface="Tw Cen MT"/>
            </a:endParaRPr>
          </a:p>
        </p:txBody>
      </p:sp>
      <p:pic>
        <p:nvPicPr>
          <p:cNvPr id="484" name="Picture 6" descr=""/>
          <p:cNvPicPr/>
          <p:nvPr/>
        </p:nvPicPr>
        <p:blipFill>
          <a:blip r:embed="rId1"/>
          <a:srcRect l="0" t="0" r="8887" b="0"/>
          <a:stretch/>
        </p:blipFill>
        <p:spPr>
          <a:xfrm>
            <a:off x="6597720" y="226440"/>
            <a:ext cx="5137200" cy="3741120"/>
          </a:xfrm>
          <a:prstGeom prst="rect">
            <a:avLst/>
          </a:prstGeom>
          <a:ln w="0">
            <a:noFill/>
          </a:ln>
        </p:spPr>
      </p:pic>
      <p:pic>
        <p:nvPicPr>
          <p:cNvPr id="485" name="Picture 4" descr=""/>
          <p:cNvPicPr/>
          <p:nvPr/>
        </p:nvPicPr>
        <p:blipFill>
          <a:blip r:embed="rId2"/>
          <a:stretch/>
        </p:blipFill>
        <p:spPr>
          <a:xfrm>
            <a:off x="7822080" y="1702800"/>
            <a:ext cx="4088160" cy="4088160"/>
          </a:xfrm>
          <a:prstGeom prst="rect">
            <a:avLst/>
          </a:prstGeom>
          <a:ln w="0">
            <a:noFill/>
          </a:ln>
        </p:spPr>
      </p:pic>
      <p:pic>
        <p:nvPicPr>
          <p:cNvPr id="486" name="Picture 8" descr=""/>
          <p:cNvPicPr/>
          <p:nvPr/>
        </p:nvPicPr>
        <p:blipFill>
          <a:blip r:embed="rId3"/>
          <a:stretch/>
        </p:blipFill>
        <p:spPr>
          <a:xfrm>
            <a:off x="4334760" y="2998440"/>
            <a:ext cx="5431680" cy="352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232</TotalTime>
  <Application>LibreOffice/7.3.2.2$Linux_X86_64 LibreOffice_project/30$Build-2</Application>
  <AppVersion>15.0000</AppVersion>
  <Words>310</Words>
  <Paragraphs>61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2022-05-05T19:37:04Z</dcterms:created>
  <dc:creator>Benjamin Davis</dc:creator>
  <dc:description/>
  <dc:language>en-US</dc:language>
  <cp:lastModifiedBy/>
  <dcterms:modified xsi:type="dcterms:W3CDTF">2022-05-15T17:35:56Z</dcterms:modified>
  <cp:revision>4</cp:revision>
  <dc:subject/>
  <dc:title>Programming Merit badge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14</vt:i4>
  </property>
</Properties>
</file>